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0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8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336" r:id="rId49"/>
    <p:sldId id="337" r:id="rId50"/>
    <p:sldId id="338" r:id="rId51"/>
    <p:sldId id="339" r:id="rId52"/>
    <p:sldId id="340" r:id="rId53"/>
    <p:sldId id="341" r:id="rId54"/>
    <p:sldId id="342" r:id="rId55"/>
    <p:sldId id="343" r:id="rId56"/>
    <p:sldId id="344" r:id="rId57"/>
    <p:sldId id="345" r:id="rId58"/>
    <p:sldId id="346" r:id="rId59"/>
    <p:sldId id="347" r:id="rId60"/>
    <p:sldId id="348" r:id="rId61"/>
    <p:sldId id="349" r:id="rId62"/>
    <p:sldId id="350" r:id="rId63"/>
    <p:sldId id="351" r:id="rId64"/>
    <p:sldId id="352" r:id="rId65"/>
    <p:sldId id="353" r:id="rId66"/>
    <p:sldId id="354" r:id="rId67"/>
    <p:sldId id="356" r:id="rId68"/>
    <p:sldId id="357" r:id="rId69"/>
    <p:sldId id="358" r:id="rId70"/>
    <p:sldId id="360" r:id="rId71"/>
    <p:sldId id="361" r:id="rId72"/>
    <p:sldId id="362" r:id="rId73"/>
    <p:sldId id="363" r:id="rId74"/>
    <p:sldId id="364" r:id="rId75"/>
    <p:sldId id="365" r:id="rId76"/>
    <p:sldId id="366" r:id="rId77"/>
    <p:sldId id="367" r:id="rId78"/>
    <p:sldId id="368" r:id="rId79"/>
    <p:sldId id="369" r:id="rId80"/>
    <p:sldId id="371" r:id="rId81"/>
    <p:sldId id="372" r:id="rId82"/>
    <p:sldId id="373" r:id="rId83"/>
    <p:sldId id="376" r:id="rId84"/>
    <p:sldId id="377" r:id="rId85"/>
    <p:sldId id="378" r:id="rId86"/>
    <p:sldId id="277" r:id="rId87"/>
    <p:sldId id="278" r:id="rId88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FB4BD-CAE3-4C4E-8E0D-5F9661F8C94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A8F-9789-4C90-97E5-348297FAD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50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FB4BD-CAE3-4C4E-8E0D-5F9661F8C94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A8F-9789-4C90-97E5-348297FAD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19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FB4BD-CAE3-4C4E-8E0D-5F9661F8C94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A8F-9789-4C90-97E5-348297FAD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00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FB4BD-CAE3-4C4E-8E0D-5F9661F8C94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A8F-9789-4C90-97E5-348297FAD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88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FB4BD-CAE3-4C4E-8E0D-5F9661F8C94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A8F-9789-4C90-97E5-348297FAD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27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FB4BD-CAE3-4C4E-8E0D-5F9661F8C94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A8F-9789-4C90-97E5-348297FAD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9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FB4BD-CAE3-4C4E-8E0D-5F9661F8C94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A8F-9789-4C90-97E5-348297FAD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62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FB4BD-CAE3-4C4E-8E0D-5F9661F8C94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A8F-9789-4C90-97E5-348297FAD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3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FB4BD-CAE3-4C4E-8E0D-5F9661F8C94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A8F-9789-4C90-97E5-348297FAD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51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FB4BD-CAE3-4C4E-8E0D-5F9661F8C94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A8F-9789-4C90-97E5-348297FAD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00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FB4BD-CAE3-4C4E-8E0D-5F9661F8C94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A8F-9789-4C90-97E5-348297FAD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60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FB4BD-CAE3-4C4E-8E0D-5F9661F8C94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3DA8F-9789-4C90-97E5-348297FAD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69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Week1 – Introduction to Data Science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5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22675" r="10001" b="18592"/>
          <a:stretch/>
        </p:blipFill>
        <p:spPr>
          <a:xfrm>
            <a:off x="1310184" y="1555845"/>
            <a:ext cx="9662615" cy="40260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077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6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5" t="10529" r="8209" b="14411"/>
          <a:stretch/>
        </p:blipFill>
        <p:spPr>
          <a:xfrm>
            <a:off x="873457" y="723331"/>
            <a:ext cx="10317708" cy="5145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893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7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9" t="8737" r="8096" b="14410"/>
          <a:stretch/>
        </p:blipFill>
        <p:spPr>
          <a:xfrm>
            <a:off x="832512" y="600501"/>
            <a:ext cx="10372299" cy="5268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513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8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9" t="16899" r="9440" b="19588"/>
          <a:stretch/>
        </p:blipFill>
        <p:spPr>
          <a:xfrm>
            <a:off x="900752" y="1160061"/>
            <a:ext cx="10140287" cy="4353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399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9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7" t="8538" r="7649" b="13814"/>
          <a:stretch/>
        </p:blipFill>
        <p:spPr>
          <a:xfrm>
            <a:off x="887104" y="586854"/>
            <a:ext cx="10372299" cy="5322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250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0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3" t="8339" r="5858" b="13615"/>
          <a:stretch/>
        </p:blipFill>
        <p:spPr>
          <a:xfrm>
            <a:off x="791570" y="573207"/>
            <a:ext cx="10686197" cy="53499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435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1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" t="8339" r="7538" b="14810"/>
          <a:stretch/>
        </p:blipFill>
        <p:spPr>
          <a:xfrm>
            <a:off x="818866" y="573207"/>
            <a:ext cx="10454185" cy="5268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092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2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6" t="9533" r="7314" b="13615"/>
          <a:stretch/>
        </p:blipFill>
        <p:spPr>
          <a:xfrm>
            <a:off x="750627" y="655093"/>
            <a:ext cx="10549720" cy="5268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74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3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t="9534" r="9104" b="13416"/>
          <a:stretch/>
        </p:blipFill>
        <p:spPr>
          <a:xfrm>
            <a:off x="668740" y="655093"/>
            <a:ext cx="10413242" cy="52816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693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4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8339" r="7201" b="13416"/>
          <a:stretch/>
        </p:blipFill>
        <p:spPr>
          <a:xfrm>
            <a:off x="723331" y="573207"/>
            <a:ext cx="10590664" cy="5363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420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7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6" t="19887" r="8433" b="13018"/>
          <a:stretch/>
        </p:blipFill>
        <p:spPr>
          <a:xfrm>
            <a:off x="750627" y="1364777"/>
            <a:ext cx="10413242" cy="45992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50627" y="164448"/>
            <a:ext cx="50532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350856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5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" t="8737" r="6194" b="13615"/>
          <a:stretch/>
        </p:blipFill>
        <p:spPr>
          <a:xfrm>
            <a:off x="777922" y="600501"/>
            <a:ext cx="10658902" cy="5322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526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6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5" t="9955" r="6788" b="14984"/>
          <a:stretch/>
        </p:blipFill>
        <p:spPr>
          <a:xfrm>
            <a:off x="928047" y="683977"/>
            <a:ext cx="10559103" cy="51453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344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Week2 – Probability &amp; Statistics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7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1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1" b="8239"/>
          <a:stretch/>
        </p:blipFill>
        <p:spPr>
          <a:xfrm>
            <a:off x="0" y="395785"/>
            <a:ext cx="12192000" cy="5895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894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2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1" b="8241"/>
          <a:stretch/>
        </p:blipFill>
        <p:spPr>
          <a:xfrm>
            <a:off x="0" y="382137"/>
            <a:ext cx="12192000" cy="59094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539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3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4" b="19388"/>
          <a:stretch/>
        </p:blipFill>
        <p:spPr>
          <a:xfrm>
            <a:off x="0" y="968992"/>
            <a:ext cx="12192000" cy="51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86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Types of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66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4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6" b="8838"/>
          <a:stretch/>
        </p:blipFill>
        <p:spPr>
          <a:xfrm>
            <a:off x="0" y="313899"/>
            <a:ext cx="12192000" cy="5936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945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6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7" b="7045"/>
          <a:stretch/>
        </p:blipFill>
        <p:spPr>
          <a:xfrm>
            <a:off x="0" y="300251"/>
            <a:ext cx="12192000" cy="60732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884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7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b="8837"/>
          <a:stretch/>
        </p:blipFill>
        <p:spPr>
          <a:xfrm>
            <a:off x="0" y="327546"/>
            <a:ext cx="12192000" cy="59231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121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8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0" b="8837"/>
          <a:stretch/>
        </p:blipFill>
        <p:spPr>
          <a:xfrm>
            <a:off x="0" y="245660"/>
            <a:ext cx="12192000" cy="60050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23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8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" t="19688" r="8321" b="12421"/>
          <a:stretch/>
        </p:blipFill>
        <p:spPr>
          <a:xfrm>
            <a:off x="641444" y="1351128"/>
            <a:ext cx="10536071" cy="46538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50627" y="164448"/>
            <a:ext cx="50532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204338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0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1" b="9235"/>
          <a:stretch/>
        </p:blipFill>
        <p:spPr>
          <a:xfrm>
            <a:off x="0" y="245660"/>
            <a:ext cx="12192000" cy="5977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386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1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1" b="8837"/>
          <a:stretch/>
        </p:blipFill>
        <p:spPr>
          <a:xfrm>
            <a:off x="0" y="382137"/>
            <a:ext cx="12192000" cy="5868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048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2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5" b="5452"/>
          <a:stretch/>
        </p:blipFill>
        <p:spPr>
          <a:xfrm>
            <a:off x="0" y="313899"/>
            <a:ext cx="12192000" cy="61687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1573301" y="6223379"/>
            <a:ext cx="491320" cy="2593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1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3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6" b="8836"/>
          <a:stretch/>
        </p:blipFill>
        <p:spPr>
          <a:xfrm>
            <a:off x="0" y="313900"/>
            <a:ext cx="12192000" cy="5936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731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4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4" b="8837"/>
          <a:stretch/>
        </p:blipFill>
        <p:spPr>
          <a:xfrm>
            <a:off x="0" y="341194"/>
            <a:ext cx="12192000" cy="59094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180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7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4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7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8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8"/>
          <a:stretch/>
        </p:blipFill>
        <p:spPr>
          <a:xfrm>
            <a:off x="0" y="1589"/>
            <a:ext cx="12192000" cy="627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1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"/>
            <a:ext cx="2875864" cy="3123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2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9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5" t="17696" r="10560" b="21380"/>
          <a:stretch/>
        </p:blipFill>
        <p:spPr>
          <a:xfrm>
            <a:off x="1228298" y="1214651"/>
            <a:ext cx="9676263" cy="4176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330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"/>
            <a:ext cx="2875864" cy="3123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3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3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0"/>
          <a:stretch/>
        </p:blipFill>
        <p:spPr>
          <a:xfrm>
            <a:off x="0" y="1589"/>
            <a:ext cx="12192000" cy="629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4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6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0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6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37"/>
          <a:stretch/>
        </p:blipFill>
        <p:spPr>
          <a:xfrm>
            <a:off x="0" y="1588"/>
            <a:ext cx="12192000" cy="6249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1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5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0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4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0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0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" t="10130" r="7090" b="20186"/>
          <a:stretch/>
        </p:blipFill>
        <p:spPr>
          <a:xfrm>
            <a:off x="777922" y="696037"/>
            <a:ext cx="10549720" cy="4776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540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3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1"/>
          <a:stretch/>
        </p:blipFill>
        <p:spPr>
          <a:xfrm>
            <a:off x="0" y="1589"/>
            <a:ext cx="12192000" cy="61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3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8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5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5" b="9036"/>
          <a:stretch/>
        </p:blipFill>
        <p:spPr>
          <a:xfrm>
            <a:off x="0" y="477672"/>
            <a:ext cx="12192000" cy="5759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356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0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6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-214313"/>
            <a:ext cx="12954000" cy="7286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11" y="3176"/>
            <a:ext cx="1309190" cy="3978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V="1">
            <a:off x="9744502" y="6857999"/>
            <a:ext cx="2729552" cy="214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723427" y="6209731"/>
            <a:ext cx="723331" cy="8625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1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0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3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0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0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1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0" t="9136" r="8657" b="15806"/>
          <a:stretch/>
        </p:blipFill>
        <p:spPr>
          <a:xfrm>
            <a:off x="846161" y="627797"/>
            <a:ext cx="10290412" cy="5145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010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0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9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0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6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05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0" b="14693"/>
          <a:stretch/>
        </p:blipFill>
        <p:spPr>
          <a:xfrm>
            <a:off x="0" y="449943"/>
            <a:ext cx="12192000" cy="53993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81753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0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321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0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02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0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8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09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4"/>
          <a:stretch/>
        </p:blipFill>
        <p:spPr>
          <a:xfrm>
            <a:off x="0" y="1588"/>
            <a:ext cx="12192000" cy="6208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3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2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9" b="15805"/>
          <a:stretch/>
        </p:blipFill>
        <p:spPr>
          <a:xfrm>
            <a:off x="0" y="586854"/>
            <a:ext cx="12192000" cy="5186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698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5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2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5" t="9335" r="6753" b="16602"/>
          <a:stretch/>
        </p:blipFill>
        <p:spPr>
          <a:xfrm>
            <a:off x="736979" y="641445"/>
            <a:ext cx="10631606" cy="5076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075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8"/>
            <a:ext cx="1546748" cy="3963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35403" y="6632813"/>
            <a:ext cx="2429301" cy="2220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532358" y="6168788"/>
            <a:ext cx="632346" cy="5732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6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0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4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0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2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2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2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2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2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8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24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2" b="14611"/>
          <a:stretch/>
        </p:blipFill>
        <p:spPr>
          <a:xfrm>
            <a:off x="0" y="668741"/>
            <a:ext cx="12192000" cy="5186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125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3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t="14511" r="9002" b="12818"/>
          <a:stretch/>
        </p:blipFill>
        <p:spPr>
          <a:xfrm>
            <a:off x="1214651" y="996287"/>
            <a:ext cx="9880980" cy="498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634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2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1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2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591869"/>
            <a:ext cx="2429301" cy="264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14400" y="-457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382233" y="6086901"/>
            <a:ext cx="709682" cy="6005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9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28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" t="5950" r="-112" b="14013"/>
          <a:stretch/>
        </p:blipFill>
        <p:spPr>
          <a:xfrm>
            <a:off x="0" y="409434"/>
            <a:ext cx="121920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651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Week2 (B)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0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Activity01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35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smtClean="0"/>
              <a:t>Problem Identification</a:t>
            </a:r>
          </a:p>
          <a:p>
            <a:pPr marL="465138" lvl="1" indent="-233363">
              <a:spcBef>
                <a:spcPts val="1000"/>
              </a:spcBef>
            </a:pPr>
            <a:r>
              <a:rPr lang="en-US" dirty="0" smtClean="0"/>
              <a:t>Find </a:t>
            </a:r>
            <a:r>
              <a:rPr lang="en-US" dirty="0"/>
              <a:t>out problem and Understand it. Identify its requirements and class/labels to be predicted.</a:t>
            </a:r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Data Collection</a:t>
            </a:r>
          </a:p>
          <a:p>
            <a:pPr marL="465138"/>
            <a:r>
              <a:rPr lang="en-US" sz="2400" dirty="0"/>
              <a:t>Acquire data, there are many data sources, studied in class, collect data from any of those.</a:t>
            </a:r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Data Preprocessing</a:t>
            </a:r>
          </a:p>
          <a:p>
            <a:pPr marL="465138"/>
            <a:r>
              <a:rPr lang="en-US" sz="2400" dirty="0" smtClean="0"/>
              <a:t>Make </a:t>
            </a:r>
            <a:r>
              <a:rPr lang="en-US" sz="2400" dirty="0"/>
              <a:t>your data into desired format, find and fill missing values, remove unnecessary data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900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 smtClean="0"/>
              <a:t>Activity01 –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Data Exploration</a:t>
            </a:r>
          </a:p>
          <a:p>
            <a:pPr marL="465138"/>
            <a:r>
              <a:rPr lang="en-US" sz="2400" dirty="0"/>
              <a:t>Do some analysis and visualization for finding out some meaningful patterns from data.</a:t>
            </a:r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ML </a:t>
            </a:r>
            <a:r>
              <a:rPr lang="en-US" sz="2400" b="1" dirty="0"/>
              <a:t>Model </a:t>
            </a:r>
            <a:r>
              <a:rPr lang="en-US" sz="2400" b="1" dirty="0" smtClean="0"/>
              <a:t>Selection</a:t>
            </a:r>
          </a:p>
          <a:p>
            <a:pPr marL="406400" indent="-174625"/>
            <a:r>
              <a:rPr lang="en-US" sz="2400" dirty="0" smtClean="0"/>
              <a:t>Split the data into train and test (80%, 20% ration respectively)</a:t>
            </a:r>
          </a:p>
          <a:p>
            <a:pPr marL="406400" indent="-174625"/>
            <a:r>
              <a:rPr lang="en-US" sz="2400" dirty="0" smtClean="0"/>
              <a:t>Determine </a:t>
            </a:r>
            <a:r>
              <a:rPr lang="en-US" sz="2400" dirty="0"/>
              <a:t>model to be applied on data (whether classification/regression).</a:t>
            </a:r>
          </a:p>
          <a:p>
            <a:pPr marL="406400" indent="-174625"/>
            <a:r>
              <a:rPr lang="en-US" sz="2400" dirty="0"/>
              <a:t>Apply some models and find out which model is the best amongst others.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 smtClean="0"/>
              <a:t>Model Evaluation</a:t>
            </a:r>
            <a:endParaRPr lang="en-US" sz="2400" b="1" dirty="0"/>
          </a:p>
          <a:p>
            <a:pPr marL="465138"/>
            <a:r>
              <a:rPr lang="en-US" sz="2400" dirty="0" smtClean="0"/>
              <a:t>Train </a:t>
            </a:r>
            <a:r>
              <a:rPr lang="en-US" sz="2400" dirty="0"/>
              <a:t>and test the efficiency of the model.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965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7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3" t="13594" r="13750" b="13873"/>
          <a:stretch/>
        </p:blipFill>
        <p:spPr>
          <a:xfrm>
            <a:off x="1562100" y="933451"/>
            <a:ext cx="8953500" cy="4972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539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8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3" t="16094" r="12500" b="11927"/>
          <a:stretch/>
        </p:blipFill>
        <p:spPr>
          <a:xfrm>
            <a:off x="1562100" y="1104901"/>
            <a:ext cx="9105900" cy="4933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290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4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" t="9334" r="5745" b="12221"/>
          <a:stretch/>
        </p:blipFill>
        <p:spPr>
          <a:xfrm>
            <a:off x="95534" y="641445"/>
            <a:ext cx="11395881" cy="53772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773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3849</TotalTime>
  <Words>158</Words>
  <Application>Microsoft Office PowerPoint</Application>
  <PresentationFormat>Widescreen</PresentationFormat>
  <Paragraphs>26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1" baseType="lpstr">
      <vt:lpstr>Arial</vt:lpstr>
      <vt:lpstr>Calibri</vt:lpstr>
      <vt:lpstr>Calibri Light</vt:lpstr>
      <vt:lpstr>Office Theme</vt:lpstr>
      <vt:lpstr>Week1 – Introduction to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Week2 – Probability &amp; Statistics</vt:lpstr>
      <vt:lpstr>PowerPoint Presentation</vt:lpstr>
      <vt:lpstr>PowerPoint Presentation</vt:lpstr>
      <vt:lpstr>Types of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Week2 (B)</vt:lpstr>
      <vt:lpstr>Class Activity01</vt:lpstr>
      <vt:lpstr>Class Activity01 – Cont.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Saif Hassan</dc:creator>
  <cp:lastModifiedBy>Saif Hassan</cp:lastModifiedBy>
  <cp:revision>19</cp:revision>
  <dcterms:created xsi:type="dcterms:W3CDTF">2020-01-09T07:17:15Z</dcterms:created>
  <dcterms:modified xsi:type="dcterms:W3CDTF">2020-01-16T07:44:48Z</dcterms:modified>
</cp:coreProperties>
</file>